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66" r:id="rId2"/>
    <p:sldId id="325" r:id="rId3"/>
    <p:sldId id="326" r:id="rId4"/>
    <p:sldId id="327" r:id="rId5"/>
    <p:sldId id="329" r:id="rId6"/>
    <p:sldId id="328" r:id="rId7"/>
    <p:sldId id="318" r:id="rId8"/>
    <p:sldId id="319" r:id="rId9"/>
    <p:sldId id="330" r:id="rId10"/>
    <p:sldId id="320" r:id="rId11"/>
    <p:sldId id="306" r:id="rId12"/>
    <p:sldId id="307" r:id="rId13"/>
    <p:sldId id="308" r:id="rId14"/>
    <p:sldId id="296" r:id="rId15"/>
    <p:sldId id="315" r:id="rId16"/>
    <p:sldId id="313" r:id="rId17"/>
    <p:sldId id="300" r:id="rId18"/>
    <p:sldId id="314" r:id="rId19"/>
    <p:sldId id="316" r:id="rId20"/>
    <p:sldId id="302" r:id="rId21"/>
    <p:sldId id="301" r:id="rId22"/>
    <p:sldId id="303" r:id="rId23"/>
    <p:sldId id="26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2" autoAdjust="0"/>
  </p:normalViewPr>
  <p:slideViewPr>
    <p:cSldViewPr>
      <p:cViewPr varScale="1">
        <p:scale>
          <a:sx n="77" d="100"/>
          <a:sy n="77" d="100"/>
        </p:scale>
        <p:origin x="111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6E955-CCB4-469B-BD77-A051D4915BE8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3B84F-D49B-4253-A14A-5A14AC6004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1FEFF-3963-40F3-8765-80BF85ECEE4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860D8-DD4B-48B9-9263-6DE88EF6044B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ài tập của chíp\hinh-nen-powerpoint-mo-d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304800"/>
            <a:ext cx="7467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  TRANG PHỤC (T2)</a:t>
            </a:r>
          </a:p>
        </p:txBody>
      </p:sp>
      <p:sp>
        <p:nvSpPr>
          <p:cNvPr id="6" name="AutoShape 2" descr="Trang phục “bật mí” tính cách người mặ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AutoShape 4" descr="Trang phục “bật mí” tính cách người mặ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AutoShape 6" descr="Trang phục “bật mí” tính cách người mặ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AutoShape 8" descr="Trang phục “bật mí” tính cách người mặ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034" name="Picture 10" descr="Trang phục “bật mí” tính cách người mặ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143000"/>
            <a:ext cx="807402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838200"/>
            <a:ext cx="7924800" cy="42672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62000" y="4319587"/>
            <a:ext cx="8095343" cy="2362200"/>
          </a:xfrm>
          <a:prstGeom prst="wedgeRoundRectCallout">
            <a:avLst>
              <a:gd name="adj1" fmla="val -75148"/>
              <a:gd name="adj2" fmla="val 19240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7.8,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49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3.4.Lựa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321B0-0F6E-4E12-BF56-27BF1C6EED76}" type="slidenum">
              <a:rPr lang="en-US"/>
              <a:t>11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3.4.Lựa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123825" y="69850"/>
            <a:ext cx="8915400" cy="6705600"/>
          </a:xfrm>
          <a:prstGeom prst="roundRect">
            <a:avLst>
              <a:gd name="adj" fmla="val 4259"/>
            </a:avLst>
          </a:prstGeom>
          <a:noFill/>
          <a:ln w="127000" cmpd="thickThin">
            <a:pattFill prst="horzBrick">
              <a:fgClr>
                <a:srgbClr val="333333"/>
              </a:fgClr>
              <a:bgClr>
                <a:srgbClr val="FFFFFF"/>
              </a:bgClr>
            </a:patt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charset="0"/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81000" y="4572000"/>
            <a:ext cx="31242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pic>
        <p:nvPicPr>
          <p:cNvPr id="54278" name="Picture 6" descr="DSC0265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bright="8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6" t="24844" r="25626" b="36328"/>
          <a:stretch>
            <a:fillRect/>
          </a:stretch>
        </p:blipFill>
        <p:spPr>
          <a:xfrm rot="9093602">
            <a:off x="2733846" y="1866899"/>
            <a:ext cx="3195638" cy="3429000"/>
          </a:xfrm>
          <a:noFill/>
        </p:spPr>
      </p:pic>
      <p:pic>
        <p:nvPicPr>
          <p:cNvPr id="54280" name="Picture 8" descr="DSC02651"/>
          <p:cNvPicPr>
            <a:picLocks noChangeAspect="1" noChangeArrowheads="1"/>
          </p:cNvPicPr>
          <p:nvPr/>
        </p:nvPicPr>
        <p:blipFill>
          <a:blip r:embed="rId4">
            <a:lum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18750" r="68750" b="49454"/>
          <a:stretch>
            <a:fillRect/>
          </a:stretch>
        </p:blipFill>
        <p:spPr bwMode="auto">
          <a:xfrm>
            <a:off x="533400" y="2057400"/>
            <a:ext cx="2209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Rectangle 11"/>
          <p:cNvSpPr>
            <a:spLocks noChangeArrowheads="1"/>
          </p:cNvSpPr>
          <p:nvPr/>
        </p:nvSpPr>
        <p:spPr bwMode="auto">
          <a:xfrm>
            <a:off x="2133600" y="1981200"/>
            <a:ext cx="609600" cy="403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charset="0"/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304800" y="6019800"/>
            <a:ext cx="3630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NHẠT VÀ XANH SẪM</a:t>
            </a:r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 flipH="1">
            <a:off x="1752600" y="2971800"/>
            <a:ext cx="1143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 flipH="1">
            <a:off x="1752600" y="2971800"/>
            <a:ext cx="1143000" cy="121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867400" y="2057400"/>
            <a:ext cx="2895600" cy="206210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87" grpId="0" animBg="1"/>
      <p:bldP spid="5428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D7178-808B-493F-BE7A-DA2CAA928915}" type="slidenum">
              <a:rPr lang="en-US"/>
              <a:t>12</a:t>
            </a:fld>
            <a:endParaRPr lang="en-US"/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4259"/>
            </a:avLst>
          </a:prstGeom>
          <a:noFill/>
          <a:ln w="127000" cmpd="thickThin">
            <a:pattFill prst="sphere">
              <a:fgClr>
                <a:srgbClr val="CC0099"/>
              </a:fgClr>
              <a:bgClr>
                <a:srgbClr val="FFFFFF"/>
              </a:bgClr>
            </a:patt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charset="0"/>
            </a:endParaRPr>
          </a:p>
        </p:txBody>
      </p:sp>
      <p:pic>
        <p:nvPicPr>
          <p:cNvPr id="61445" name="Picture 5" descr="DSC0265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25626" r="36328" b="25626"/>
          <a:stretch>
            <a:fillRect/>
          </a:stretch>
        </p:blipFill>
        <p:spPr>
          <a:xfrm>
            <a:off x="3695700" y="228600"/>
            <a:ext cx="4721225" cy="4159250"/>
          </a:xfrm>
          <a:noFill/>
        </p:spPr>
      </p:pic>
      <p:pic>
        <p:nvPicPr>
          <p:cNvPr id="61446" name="Picture 6" descr="DSC02651"/>
          <p:cNvPicPr>
            <a:picLocks noChangeAspect="1" noChangeArrowheads="1"/>
          </p:cNvPicPr>
          <p:nvPr/>
        </p:nvPicPr>
        <p:blipFill>
          <a:blip r:embed="rId4">
            <a:lum bright="1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5703" r="9688" b="50391"/>
          <a:stretch>
            <a:fillRect/>
          </a:stretch>
        </p:blipFill>
        <p:spPr bwMode="auto">
          <a:xfrm>
            <a:off x="580571" y="381000"/>
            <a:ext cx="24796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57200" y="3352800"/>
            <a:ext cx="990600" cy="312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charset="0"/>
            </a:endParaRPr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2701471" y="1745343"/>
            <a:ext cx="1371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 flipH="1">
            <a:off x="2590799" y="1631043"/>
            <a:ext cx="2396671" cy="1264557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4285" y="5610910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 VÀ VÀNG LỤC</a:t>
            </a:r>
          </a:p>
        </p:txBody>
      </p:sp>
      <p:sp>
        <p:nvSpPr>
          <p:cNvPr id="2" name="Rectangle 1"/>
          <p:cNvSpPr/>
          <p:nvPr/>
        </p:nvSpPr>
        <p:spPr>
          <a:xfrm>
            <a:off x="4129314" y="5168208"/>
            <a:ext cx="4572000" cy="95410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 animBg="1"/>
      <p:bldP spid="61449" grpId="0" animBg="1"/>
      <p:bldP spid="13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FF195-449D-46E5-806D-A524DB3349C7}" type="slidenum">
              <a:rPr lang="en-US"/>
              <a:t>13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25" name="AutoShape 3"/>
          <p:cNvSpPr>
            <a:spLocks noChangeArrowheads="1"/>
          </p:cNvSpPr>
          <p:nvPr/>
        </p:nvSpPr>
        <p:spPr bwMode="auto">
          <a:xfrm>
            <a:off x="123825" y="69850"/>
            <a:ext cx="8915400" cy="6705600"/>
          </a:xfrm>
          <a:prstGeom prst="roundRect">
            <a:avLst>
              <a:gd name="adj" fmla="val 4259"/>
            </a:avLst>
          </a:prstGeom>
          <a:noFill/>
          <a:ln w="127000" cmpd="thickThin">
            <a:pattFill prst="sphere">
              <a:fgClr>
                <a:srgbClr val="00CC00"/>
              </a:fgClr>
              <a:bgClr>
                <a:srgbClr val="FFFFFF"/>
              </a:bgClr>
            </a:patt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charset="0"/>
            </a:endParaRPr>
          </a:p>
        </p:txBody>
      </p:sp>
      <p:pic>
        <p:nvPicPr>
          <p:cNvPr id="63493" name="Picture 5" descr="DSC0265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25626" r="36328" b="25626"/>
          <a:stretch>
            <a:fillRect/>
          </a:stretch>
        </p:blipFill>
        <p:spPr>
          <a:xfrm>
            <a:off x="3797300" y="1727200"/>
            <a:ext cx="4721225" cy="4159250"/>
          </a:xfrm>
          <a:noFill/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57200" y="3352800"/>
            <a:ext cx="990600" cy="312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charset="0"/>
            </a:endParaRPr>
          </a:p>
        </p:txBody>
      </p:sp>
      <p:pic>
        <p:nvPicPr>
          <p:cNvPr id="63498" name="Picture 10" descr="DSC02651"/>
          <p:cNvPicPr>
            <a:picLocks noChangeAspect="1" noChangeArrowheads="1"/>
          </p:cNvPicPr>
          <p:nvPr/>
        </p:nvPicPr>
        <p:blipFill>
          <a:blip r:embed="rId4">
            <a:lum bright="2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51563" r="68750" b="12656"/>
          <a:stretch>
            <a:fillRect/>
          </a:stretch>
        </p:blipFill>
        <p:spPr bwMode="auto">
          <a:xfrm>
            <a:off x="1066800" y="1371600"/>
            <a:ext cx="27813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914400" y="1371600"/>
            <a:ext cx="2971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charset="0"/>
            </a:endParaRPr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3276600" y="1524000"/>
            <a:ext cx="685800" cy="487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charset="0"/>
            </a:endParaRPr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 flipV="1">
            <a:off x="2743200" y="3429000"/>
            <a:ext cx="3886200" cy="13716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flipH="1" flipV="1">
            <a:off x="2743200" y="3124200"/>
            <a:ext cx="1905000" cy="1828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4191000" y="5943600"/>
            <a:ext cx="495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latin typeface="Calibri" panose="020F0502020204030204" charset="0"/>
              </a:rPr>
              <a:t>*</a:t>
            </a:r>
            <a:endParaRPr lang="en-US" sz="2000">
              <a:latin typeface="Calibri" panose="020F0502020204030204" charset="0"/>
            </a:endParaRPr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914400" y="1474788"/>
            <a:ext cx="282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 VÀ XANH</a:t>
            </a:r>
            <a:r>
              <a:rPr lang="en-US" sz="240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3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63503" grpId="0" animBg="1"/>
      <p:bldP spid="6350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ảng phối màu quần áo n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382000" cy="558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ơ mi nữ họa t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" y="10886"/>
            <a:ext cx="3657600" cy="62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5-cach-mix-chan-vay-hoa-giup-nang-tu-tin-ngay-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743" y="47172"/>
            <a:ext cx="557457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inhlacongai.com/wp-content/uploads/2018/11/nguy%C3%AAn-t%E1%BA%AFc-ph%E1%BB%91i-m%C3%A0u-qu%E1%BA%A7n-%C3%A1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13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2653084" cy="55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12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684" y="990600"/>
            <a:ext cx="2971055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/>
          <p:cNvSpPr/>
          <p:nvPr/>
        </p:nvSpPr>
        <p:spPr>
          <a:xfrm>
            <a:off x="152400" y="3886200"/>
            <a:ext cx="533400" cy="381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0" name="Oval 9"/>
          <p:cNvSpPr/>
          <p:nvPr/>
        </p:nvSpPr>
        <p:spPr>
          <a:xfrm>
            <a:off x="2743200" y="3886200"/>
            <a:ext cx="533400" cy="381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019800" y="533400"/>
            <a:ext cx="2819400" cy="4724400"/>
          </a:xfrm>
          <a:prstGeom prst="wedgeRoundRectCallout">
            <a:avLst>
              <a:gd name="adj1" fmla="val -75148"/>
              <a:gd name="adj2" fmla="val 19240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e, g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ơ mi nữ họa tiế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18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Áo dài họa tiết hoa mẫu đ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"/>
            <a:ext cx="3124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hiêm ngưỡng vẻ đẹp áo dài họa tiết hoa s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0"/>
            <a:ext cx="304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654" y="914400"/>
            <a:ext cx="8991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màu.VD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nhạt-xanh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màu.VD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vàng-vàng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màu.VD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cam-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khác.VD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đen-đỏ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trắng-đỏ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7" y="152400"/>
            <a:ext cx="594489" cy="956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180109"/>
            <a:ext cx="5105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PHỤC(T2)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779" y="19968"/>
            <a:ext cx="8610600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( 5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7.6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404963"/>
            <a:ext cx="9144000" cy="5453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76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8600" y="599421"/>
            <a:ext cx="8686800" cy="60109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4133" y="588131"/>
            <a:ext cx="8065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endParaRPr lang="en-US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536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661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68"/>
          <p:cNvSpPr>
            <a:spLocks noChangeArrowheads="1"/>
          </p:cNvSpPr>
          <p:nvPr/>
        </p:nvSpPr>
        <p:spPr bwMode="auto">
          <a:xfrm>
            <a:off x="0" y="105822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0225" algn="ctr"/>
                <a:tab pos="3305175" algn="l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Ảnh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hưởng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nét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   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Ảnh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hưởng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kiểu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dáng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https://tech12h.com/sites/default/files/styles/inbody400/public/anh_chup_man_hinh_2021-03-12_luc_22.07.29.png?itok=p34fsOxX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3" y="1524000"/>
            <a:ext cx="7984067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" grpId="0"/>
      <p:bldP spid="9" grpId="0"/>
      <p:bldP spid="10" grpId="0"/>
      <p:bldP spid="11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76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8600" y="588131"/>
            <a:ext cx="8686800" cy="60222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4133" y="588131"/>
            <a:ext cx="8065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Bài tập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536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661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https://tech12h.com/sites/default/files/styles/inbody400/public/anh_chup_man_hinh_2021-03-12_luc_22.07.38.png?itok=2dbGAPe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3" y="1676400"/>
            <a:ext cx="8136467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76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8600" y="588131"/>
            <a:ext cx="8686800" cy="60222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4133" y="588131"/>
            <a:ext cx="8065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536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661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68"/>
          <p:cNvSpPr>
            <a:spLocks noChangeArrowheads="1"/>
          </p:cNvSpPr>
          <p:nvPr/>
        </p:nvSpPr>
        <p:spPr bwMode="auto">
          <a:xfrm>
            <a:off x="0" y="105822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0225" algn="ctr"/>
                <a:tab pos="3305175" algn="l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Ảnh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hưởng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nét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   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Ảnh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hưởng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kiểu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dáng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https://tech12h.com/sites/default/files/styles/inbody400/public/anh_chup_man_hinh_2021-03-12_luc_22.07.48.png?itok=sYGEU5p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3" y="1524000"/>
            <a:ext cx="8065264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" grpId="0"/>
      <p:bldP spid="9" grpId="0"/>
      <p:bldP spid="10" grpId="0"/>
      <p:bldP spid="11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4822" y="134957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914400"/>
            <a:ext cx="8686800" cy="16764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Kết quả hình ảnh cho trang phục tre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705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800" y="381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290"/>
            <a:ext cx="4648199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Kết quả hình ảnh cho trang phục tuoi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49334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0771" y="2286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https://somicongso.com/wp-content/uploads/2020/05/TB2bzXHpVXXXXXWXpXXXXXXXXXX_167972647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85799"/>
            <a:ext cx="4267200" cy="61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ết quả hình ảnh cho trang phục trung n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799"/>
            <a:ext cx="4876800" cy="601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43200" y="39329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41" y="1524000"/>
            <a:ext cx="9278316" cy="1143000"/>
          </a:xfrm>
        </p:spPr>
        <p:txBody>
          <a:bodyPr>
            <a:noAutofit/>
          </a:bodyPr>
          <a:lstStyle/>
          <a:p>
            <a:pPr marL="0" indent="0" algn="l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b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b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7" y="152400"/>
            <a:ext cx="594489" cy="956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80109"/>
            <a:ext cx="5105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PHỤC(T2)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07" y="2887682"/>
            <a:ext cx="86867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686800" cy="419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4343400"/>
            <a:ext cx="8839200" cy="224676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7.7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1-Em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2.Trang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7060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MẪU TRANG PHỤC</a:t>
            </a:r>
          </a:p>
        </p:txBody>
      </p:sp>
      <p:pic>
        <p:nvPicPr>
          <p:cNvPr id="1026" name="Picture 2" descr="ĐI DU LỊCH MẶC SAO ĐỂ XINH - Ẩm thực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66800"/>
            <a:ext cx="2895601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ời trang sao Việt khi dự đám cưới bạn th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66800"/>
            <a:ext cx="30480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Đi làm văn phòng nên mặc gì để phù hợp với văn hoá công ty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032" name="Picture 8" descr="https://dongphuccati.com/upload_images/images/thang%2010/di%20lam%20van%20phong%20mac%20gi/chuyen%20nghiep%2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32004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5575" y="5562600"/>
            <a:ext cx="2511425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PHỤC ĐI BIỂN</a:t>
            </a:r>
          </a:p>
        </p:txBody>
      </p:sp>
      <p:sp>
        <p:nvSpPr>
          <p:cNvPr id="9" name="Rectangle 8"/>
          <p:cNvSpPr/>
          <p:nvPr/>
        </p:nvSpPr>
        <p:spPr>
          <a:xfrm>
            <a:off x="2921758" y="5578522"/>
            <a:ext cx="30480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PHỤC ĐI ĐÁM CƯỚI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5592170"/>
            <a:ext cx="27432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PHỤC ĐI LÀM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41" y="1524000"/>
            <a:ext cx="9278316" cy="1143000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b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b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7" y="152400"/>
            <a:ext cx="594489" cy="956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80109"/>
            <a:ext cx="5105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PHỤC(T2)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06" y="2743200"/>
            <a:ext cx="8580193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669</Words>
  <Application>Microsoft Office PowerPoint</Application>
  <PresentationFormat>On-screen Show (4:3)</PresentationFormat>
  <Paragraphs>61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Trang phục và vai trò của trang phục 2. Các loại trang phục: 3. Lựa chọn trang phục </vt:lpstr>
      <vt:lpstr>PowerPoint Presentation</vt:lpstr>
      <vt:lpstr>MỘT SỐ MẪU TRANG PHỤC</vt:lpstr>
      <vt:lpstr>1. Trang phục và vai trò của trang phục 2. Các loại trang phục: 3. Lựa chọn trang phục </vt:lpstr>
      <vt:lpstr>3.4.Lựa chọn phối hợp màu sắc. </vt:lpstr>
      <vt:lpstr>3.4.Lựa chọn phối hợp màu sắc. </vt:lpstr>
      <vt:lpstr>PowerPoint Presentation</vt:lpstr>
      <vt:lpstr>=&gt;Phối hợp giữa 2 màu tương phản, đối nhau trên vòng màu.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10</cp:lastModifiedBy>
  <cp:revision>190</cp:revision>
  <dcterms:created xsi:type="dcterms:W3CDTF">2021-07-12T08:18:00Z</dcterms:created>
  <dcterms:modified xsi:type="dcterms:W3CDTF">2023-03-08T04:47:21Z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